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8" r:id="rId2"/>
  </p:sldIdLst>
  <p:sldSz cx="9144000" cy="6858000" type="screen4x3"/>
  <p:notesSz cx="9928225" cy="67976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BA857-9E68-436C-887E-36230A2701AC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A982D-9736-4479-B99A-CFCB433D1E1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18150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="" xmlns:p14="http://schemas.microsoft.com/office/powerpoint/2010/main" val="9391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9072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80504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40254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580384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85883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708079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839179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5625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1664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52762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5365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8961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8018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074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22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52387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A8507C-D0C6-4DB9-9F96-252AB45BC8A6}" type="datetimeFigureOut">
              <a:rPr lang="sk-SK" smtClean="0"/>
              <a:pPr/>
              <a:t>20. 11. 2015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06A42E-0EA1-4591-96F7-4CB398FAAA1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7812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ok 5" descr="D:\Temp\EU Loga\logotyp_opv\op_vz_logo\bitmap\op_vz_logo.jpg"/>
          <p:cNvPicPr>
            <a:picLocks noChangeAspect="1" noChangeArrowheads="1"/>
          </p:cNvPicPr>
          <p:nvPr/>
        </p:nvPicPr>
        <p:blipFill>
          <a:blip r:embed="rId2" cstate="print"/>
          <a:srcRect l="10744" t="18735" r="53387" b="55621"/>
          <a:stretch>
            <a:fillRect/>
          </a:stretch>
        </p:blipFill>
        <p:spPr bwMode="auto">
          <a:xfrm>
            <a:off x="6004647" y="255279"/>
            <a:ext cx="1302643" cy="13182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Obrázok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9108" y="254875"/>
            <a:ext cx="1321930" cy="1321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Obdĺžnik 9"/>
          <p:cNvSpPr/>
          <p:nvPr/>
        </p:nvSpPr>
        <p:spPr>
          <a:xfrm>
            <a:off x="3347864" y="6608385"/>
            <a:ext cx="5796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100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k-SK" sz="1200" b="1" dirty="0" err="1" smtClean="0">
                <a:latin typeface="Arial" pitchFamily="34" charset="0"/>
                <a:cs typeface="Arial" pitchFamily="34" charset="0"/>
              </a:rPr>
              <a:t>úkromná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 stredná odborná škola DSA,  Komenského 12, Trebišov</a:t>
            </a:r>
            <a:endParaRPr lang="sk-SK" sz="1200" dirty="0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Názov prezentácie</a:t>
            </a:r>
            <a:endParaRPr lang="sk-SK" dirty="0"/>
          </a:p>
        </p:txBody>
      </p:sp>
      <p:sp>
        <p:nvSpPr>
          <p:cNvPr id="15" name="Podnadpis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Meno Priezvisko</a:t>
            </a:r>
            <a:endParaRPr lang="sk-SK" dirty="0"/>
          </a:p>
        </p:txBody>
      </p:sp>
      <p:pic>
        <p:nvPicPr>
          <p:cNvPr id="1026" name="Picture 2" descr="http://www.vyskumnaagentura.sk/fileadmin/user_upload/2015/20150703_VA-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276" t="30158" r="17491" b="32043"/>
          <a:stretch/>
        </p:blipFill>
        <p:spPr bwMode="auto">
          <a:xfrm>
            <a:off x="3566718" y="900791"/>
            <a:ext cx="2232249" cy="672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5" cstate="print"/>
          <a:srcRect b="8000"/>
          <a:stretch/>
        </p:blipFill>
        <p:spPr>
          <a:xfrm>
            <a:off x="7489019" y="254875"/>
            <a:ext cx="1403461" cy="13186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748</TotalTime>
  <Words>16</Words>
  <Application>Microsoft Office PowerPoint</Application>
  <PresentationFormat>Prezentácia na obrazovke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Paralaxa</vt:lpstr>
      <vt:lpstr>Názov prezentácie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lenovo_ntb</dc:creator>
  <cp:lastModifiedBy>Admin</cp:lastModifiedBy>
  <cp:revision>80</cp:revision>
  <dcterms:created xsi:type="dcterms:W3CDTF">2010-04-05T10:44:37Z</dcterms:created>
  <dcterms:modified xsi:type="dcterms:W3CDTF">2015-11-20T12:30:39Z</dcterms:modified>
</cp:coreProperties>
</file>